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42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84375-CEB4-4F86-8561-F3C91175C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31" y="7707285"/>
            <a:ext cx="11876331" cy="12710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Office PowerPoint</Application>
  <PresentationFormat>사용자 지정</PresentationFormat>
  <Paragraphs>21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Soyeon Lee</cp:lastModifiedBy>
  <cp:revision>2</cp:revision>
  <dcterms:created xsi:type="dcterms:W3CDTF">2020-07-30T16:28:11Z</dcterms:created>
  <dcterms:modified xsi:type="dcterms:W3CDTF">2020-07-30T16:46:41Z</dcterms:modified>
</cp:coreProperties>
</file>